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92" r:id="rId14"/>
    <p:sldId id="293" r:id="rId15"/>
    <p:sldId id="272" r:id="rId16"/>
    <p:sldId id="273" r:id="rId17"/>
    <p:sldId id="274" r:id="rId18"/>
    <p:sldId id="275" r:id="rId19"/>
    <p:sldId id="294" r:id="rId20"/>
    <p:sldId id="276" r:id="rId21"/>
    <p:sldId id="277" r:id="rId22"/>
    <p:sldId id="278" r:id="rId23"/>
    <p:sldId id="279" r:id="rId24"/>
    <p:sldId id="280" r:id="rId25"/>
    <p:sldId id="281" r:id="rId26"/>
    <p:sldId id="295" r:id="rId27"/>
    <p:sldId id="283" r:id="rId28"/>
    <p:sldId id="282" r:id="rId29"/>
    <p:sldId id="284" r:id="rId30"/>
    <p:sldId id="285" r:id="rId31"/>
    <p:sldId id="286" r:id="rId32"/>
    <p:sldId id="261" r:id="rId33"/>
    <p:sldId id="288" r:id="rId34"/>
    <p:sldId id="289" r:id="rId3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7" autoAdjust="0"/>
    <p:restoredTop sz="94660"/>
  </p:normalViewPr>
  <p:slideViewPr>
    <p:cSldViewPr>
      <p:cViewPr varScale="1">
        <p:scale>
          <a:sx n="82" d="100"/>
          <a:sy n="82" d="100"/>
        </p:scale>
        <p:origin x="-143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5FE8D-6094-4C43-99A5-6E00157A6C31}" type="datetimeFigureOut">
              <a:rPr lang="bg-BG" smtClean="0"/>
              <a:pPr/>
              <a:t>24.8.2020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21F6-A97F-4A26-AC1A-77A52666B2AC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5;&#1043;&#1058;\Desktop\&#1087;&#1080;&#1087;&#1080;\&#1059;&#1095;&#1080;&#1090;&#1077;&#1083;&#1082;&#1072;%20-%20&#1076;&#1077;&#1090;&#1089;&#1082;&#1072;%20&#1087;&#1077;&#1089;&#1085;&#1080;&#1095;&#1082;&#1072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43;&#1058;\Desktop\&#1087;&#1080;&#1087;&#1080;\&#1059;&#1095;&#1080;&#1090;&#1077;&#1083;&#1082;&#1072;%20-%20&#1076;&#1077;&#1090;&#1089;&#1082;&#1072;%20&#1087;&#1077;&#1089;&#1085;&#1080;&#1095;&#1082;&#1072;.mp3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jpeg"/><Relationship Id="rId7" Type="http://schemas.openxmlformats.org/officeDocument/2006/relationships/image" Target="../media/image6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43;&#1058;\Desktop\&#1087;&#1080;&#1087;&#1080;\SOLEADO%20(MUSIDCA%20INSTRUMENTAL).mp3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7772400" cy="2334121"/>
          </a:xfrm>
        </p:spPr>
        <p:txBody>
          <a:bodyPr>
            <a:prstTxWarp prst="textDoubleWave1">
              <a:avLst/>
            </a:prstTxWarp>
            <a:normAutofit/>
          </a:bodyPr>
          <a:lstStyle/>
          <a:p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Група “ пипи”</a:t>
            </a: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ОДЗ “ Първи юни”</a:t>
            </a: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филиал   Зорница</a:t>
            </a:r>
            <a:endParaRPr lang="bg-BG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221088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bg-BG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Г- жа Илиана  Георгиева</a:t>
            </a:r>
          </a:p>
          <a:p>
            <a:r>
              <a:rPr lang="bg-BG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Г- жа Теодора Тимова</a:t>
            </a:r>
          </a:p>
          <a:p>
            <a:r>
              <a:rPr lang="bg-BG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Г- жа Анелия Стоймирова</a:t>
            </a:r>
          </a:p>
          <a:p>
            <a:r>
              <a:rPr lang="bg-BG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 – жа Вержиния Секулова</a:t>
            </a:r>
            <a:endParaRPr lang="bg-BG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Учителка - детска песнич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99525" y="6381328"/>
            <a:ext cx="244475" cy="244475"/>
          </a:xfrm>
          <a:prstGeom prst="rect">
            <a:avLst/>
          </a:prstGeom>
        </p:spPr>
      </p:pic>
      <p:pic>
        <p:nvPicPr>
          <p:cNvPr id="5" name="Picture 4" descr="Без име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0723" y="3068960"/>
            <a:ext cx="2373277" cy="2448272"/>
          </a:xfrm>
          <a:prstGeom prst="rect">
            <a:avLst/>
          </a:prstGeom>
        </p:spPr>
      </p:pic>
      <p:pic>
        <p:nvPicPr>
          <p:cNvPr id="8" name="Picture 7" descr="ПИПИ 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5768" y="0"/>
            <a:ext cx="2088232" cy="1588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92696"/>
            <a:ext cx="4427984" cy="530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3923927" cy="5452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94861">
            <a:off x="303925" y="764057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3443">
            <a:off x="5541419" y="1143110"/>
            <a:ext cx="3131839" cy="367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340768"/>
            <a:ext cx="198995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63811">
            <a:off x="683568" y="4653136"/>
            <a:ext cx="2553747" cy="20608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1560" y="0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 smtClean="0">
                <a:latin typeface="Monotype Corsiva" pitchFamily="66" charset="0"/>
              </a:rPr>
              <a:t>ПРАЗНУВАХМЕ ЗАЕДНО РОЖДЕННИТЕ СИ ДНИ</a:t>
            </a:r>
            <a:endParaRPr lang="bg-BG" sz="4400" b="1" dirty="0">
              <a:latin typeface="Monotype Corsiva" pitchFamily="66" charset="0"/>
            </a:endParaRPr>
          </a:p>
        </p:txBody>
      </p:sp>
      <p:pic>
        <p:nvPicPr>
          <p:cNvPr id="20" name="Picture 19" descr="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4005064"/>
            <a:ext cx="2283718" cy="30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60648"/>
            <a:ext cx="2390006" cy="434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260648"/>
            <a:ext cx="3081536" cy="231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924944"/>
            <a:ext cx="3801616" cy="285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01008"/>
            <a:ext cx="252837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438713">
            <a:off x="5732054" y="3756407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88640"/>
            <a:ext cx="356388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0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708920"/>
            <a:ext cx="257175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3140968"/>
            <a:ext cx="203169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824000">
            <a:off x="674663" y="3710478"/>
            <a:ext cx="2841728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Учителка - детска песнич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32656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1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88640"/>
            <a:ext cx="302180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429000"/>
            <a:ext cx="280831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068960"/>
            <a:ext cx="235572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3429000"/>
            <a:ext cx="3600400" cy="3240360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Тържество след тържество ставахме все по – добри!</a:t>
            </a:r>
            <a:endParaRPr lang="bg-BG" dirty="0"/>
          </a:p>
        </p:txBody>
      </p:sp>
      <p:pic>
        <p:nvPicPr>
          <p:cNvPr id="6" name="Picture 5" descr="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556792"/>
            <a:ext cx="3321563" cy="2491172"/>
          </a:xfrm>
          <a:prstGeom prst="rect">
            <a:avLst/>
          </a:prstGeom>
        </p:spPr>
      </p:pic>
      <p:pic>
        <p:nvPicPr>
          <p:cNvPr id="8" name="Picture 7" descr="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149080"/>
            <a:ext cx="3156801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437112"/>
            <a:ext cx="2985525" cy="223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556792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9145016" cy="11430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Научихме се да бъдем по - внимателни на пътя!</a:t>
            </a:r>
            <a:endParaRPr lang="bg-BG" dirty="0"/>
          </a:p>
        </p:txBody>
      </p:sp>
      <p:pic>
        <p:nvPicPr>
          <p:cNvPr id="6" name="Picture 5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132856"/>
            <a:ext cx="6408712" cy="4077072"/>
          </a:xfrm>
          <a:prstGeom prst="rect">
            <a:avLst/>
          </a:prstGeom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Научихте ни на любов към Бог</a:t>
            </a:r>
            <a:endParaRPr lang="bg-BG" dirty="0"/>
          </a:p>
        </p:txBody>
      </p:sp>
      <p:pic>
        <p:nvPicPr>
          <p:cNvPr id="8" name="Picture 7" descr="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4464496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268760"/>
            <a:ext cx="2949792" cy="3356992"/>
          </a:xfrm>
          <a:prstGeom prst="rect">
            <a:avLst/>
          </a:prstGeom>
        </p:spPr>
      </p:pic>
      <p:pic>
        <p:nvPicPr>
          <p:cNvPr id="10" name="Picture 9" descr="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85356">
            <a:off x="6066227" y="3291752"/>
            <a:ext cx="2463738" cy="3284984"/>
          </a:xfrm>
          <a:prstGeom prst="rect">
            <a:avLst/>
          </a:prstGeom>
        </p:spPr>
      </p:pic>
      <p:pic>
        <p:nvPicPr>
          <p:cNvPr id="11" name="Picture 10" descr="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861048"/>
            <a:ext cx="5184576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221088"/>
            <a:ext cx="1384077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Почитахме всички християнски празници</a:t>
            </a:r>
            <a:endParaRPr lang="bg-BG" dirty="0"/>
          </a:p>
        </p:txBody>
      </p:sp>
      <p:pic>
        <p:nvPicPr>
          <p:cNvPr id="9" name="Picture 8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33673">
            <a:off x="160915" y="970745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98533">
            <a:off x="4025015" y="1337238"/>
            <a:ext cx="266429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908720"/>
            <a:ext cx="197768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3068960"/>
            <a:ext cx="1635646" cy="2180861"/>
          </a:xfrm>
          <a:prstGeom prst="rect">
            <a:avLst/>
          </a:prstGeom>
        </p:spPr>
      </p:pic>
      <p:pic>
        <p:nvPicPr>
          <p:cNvPr id="14" name="Picture 13" descr="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3645024"/>
            <a:ext cx="2931790" cy="2232248"/>
          </a:xfrm>
          <a:prstGeom prst="rect">
            <a:avLst/>
          </a:prstGeom>
        </p:spPr>
      </p:pic>
      <p:pic>
        <p:nvPicPr>
          <p:cNvPr id="15" name="Picture 14" descr="1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573016"/>
            <a:ext cx="297181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16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792286">
            <a:off x="7340785" y="4577886"/>
            <a:ext cx="147066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1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5736" y="1268760"/>
            <a:ext cx="192367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7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51920" y="5229200"/>
            <a:ext cx="3168352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Но най – ценното, на което ни научихте е да искаме и да даваме прошка!</a:t>
            </a:r>
            <a:endParaRPr lang="bg-BG" dirty="0"/>
          </a:p>
        </p:txBody>
      </p:sp>
      <p:pic>
        <p:nvPicPr>
          <p:cNvPr id="4" name="Picture 3" descr="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81642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417646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ПОРТФОЛИО НА ГРУПА “ПИПИ”</a:t>
            </a:r>
            <a:endParaRPr lang="bg-BG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4" descr="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59"/>
            <a:ext cx="9144000" cy="5166965"/>
          </a:xfrm>
          <a:prstGeom prst="rect">
            <a:avLst/>
          </a:prstGeom>
        </p:spPr>
      </p:pic>
      <p:pic>
        <p:nvPicPr>
          <p:cNvPr id="6" name="Picture 5" descr="ПИПИ 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92696"/>
            <a:ext cx="1835696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Мама и татко помагаха всеотдайно</a:t>
            </a:r>
            <a:endParaRPr lang="bg-BG" dirty="0"/>
          </a:p>
        </p:txBody>
      </p:sp>
      <p:pic>
        <p:nvPicPr>
          <p:cNvPr id="7" name="Picture 6" descr="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55556">
            <a:off x="253916" y="1014961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764704"/>
            <a:ext cx="273376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764704"/>
            <a:ext cx="2931790" cy="39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69936">
            <a:off x="5563121" y="3032517"/>
            <a:ext cx="2527105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1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356992"/>
            <a:ext cx="302433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1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3761656"/>
            <a:ext cx="2664296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4653136"/>
            <a:ext cx="2555776" cy="220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И грижите за насъжденията са наши</a:t>
            </a:r>
            <a:endParaRPr lang="bg-BG" dirty="0"/>
          </a:p>
        </p:txBody>
      </p:sp>
      <p:pic>
        <p:nvPicPr>
          <p:cNvPr id="8" name="Picture 7" descr="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340768"/>
            <a:ext cx="323782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481736"/>
            <a:ext cx="309634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789040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А за награда?</a:t>
            </a:r>
            <a:br>
              <a:rPr lang="bg-BG" dirty="0" smtClean="0"/>
            </a:br>
            <a:r>
              <a:rPr lang="bg-BG" dirty="0" smtClean="0"/>
              <a:t>Ураааа……..Екскурзия </a:t>
            </a:r>
            <a:endParaRPr lang="bg-BG" dirty="0"/>
          </a:p>
        </p:txBody>
      </p:sp>
      <p:pic>
        <p:nvPicPr>
          <p:cNvPr id="9" name="Picture 8" descr="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849694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76672"/>
            <a:ext cx="381642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212976"/>
            <a:ext cx="2301720" cy="3068960"/>
          </a:xfrm>
          <a:prstGeom prst="rect">
            <a:avLst/>
          </a:prstGeom>
        </p:spPr>
      </p:pic>
      <p:pic>
        <p:nvPicPr>
          <p:cNvPr id="11" name="Picture 10" descr="1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36912"/>
            <a:ext cx="2664296" cy="23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564904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1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581128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5" y="188640"/>
            <a:ext cx="9036496" cy="650932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276872"/>
            <a:ext cx="5544615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7544" y="33265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latin typeface="Monotype Corsiva" pitchFamily="66" charset="0"/>
              </a:rPr>
              <a:t>Участвахме и в благотворителност</a:t>
            </a:r>
            <a:endParaRPr lang="bg-BG" sz="3600" dirty="0">
              <a:latin typeface="Monotype Corsiva" pitchFamily="66" charset="0"/>
            </a:endParaRPr>
          </a:p>
        </p:txBody>
      </p:sp>
      <p:pic>
        <p:nvPicPr>
          <p:cNvPr id="10" name="Picture 9" descr="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340768"/>
            <a:ext cx="252028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Почитахме паметта на великите българи</a:t>
            </a:r>
            <a:endParaRPr lang="bg-BG" dirty="0"/>
          </a:p>
        </p:txBody>
      </p:sp>
      <p:pic>
        <p:nvPicPr>
          <p:cNvPr id="4" name="Picture 3" descr="n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7315200" cy="469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Участвахме и в Коледния базар</a:t>
            </a:r>
            <a:endParaRPr lang="bg-BG" dirty="0"/>
          </a:p>
        </p:txBody>
      </p:sp>
      <p:pic>
        <p:nvPicPr>
          <p:cNvPr id="8" name="Content Placeholder 7" descr="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744416" cy="4525963"/>
          </a:xfrm>
        </p:spPr>
      </p:pic>
      <p:pic>
        <p:nvPicPr>
          <p:cNvPr id="4" name="Picture 3" descr="ъ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76672"/>
            <a:ext cx="3456384" cy="615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717032"/>
            <a:ext cx="1923678" cy="2564904"/>
          </a:xfrm>
          <a:prstGeom prst="rect">
            <a:avLst/>
          </a:prstGeom>
        </p:spPr>
      </p:pic>
      <p:pic>
        <p:nvPicPr>
          <p:cNvPr id="10" name="Picture 9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12776"/>
            <a:ext cx="1944216" cy="2084851"/>
          </a:xfrm>
          <a:prstGeom prst="rect">
            <a:avLst/>
          </a:prstGeom>
        </p:spPr>
      </p:pic>
      <p:pic>
        <p:nvPicPr>
          <p:cNvPr id="11" name="Picture 10" descr="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429000"/>
            <a:ext cx="1491630" cy="1988840"/>
          </a:xfrm>
          <a:prstGeom prst="rect">
            <a:avLst/>
          </a:prstGeom>
        </p:spPr>
      </p:pic>
      <p:pic>
        <p:nvPicPr>
          <p:cNvPr id="12" name="Picture 11" descr="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32656"/>
            <a:ext cx="2211710" cy="2948947"/>
          </a:xfrm>
          <a:prstGeom prst="rect">
            <a:avLst/>
          </a:prstGeom>
        </p:spPr>
      </p:pic>
      <p:pic>
        <p:nvPicPr>
          <p:cNvPr id="13" name="Picture 12" descr="1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3501008"/>
            <a:ext cx="1923678" cy="2564904"/>
          </a:xfrm>
          <a:prstGeom prst="rect">
            <a:avLst/>
          </a:prstGeom>
        </p:spPr>
      </p:pic>
      <p:pic>
        <p:nvPicPr>
          <p:cNvPr id="14" name="Picture 13" descr="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1052736"/>
            <a:ext cx="2880320" cy="2448272"/>
          </a:xfrm>
          <a:prstGeom prst="rect">
            <a:avLst/>
          </a:prstGeom>
        </p:spPr>
      </p:pic>
      <p:pic>
        <p:nvPicPr>
          <p:cNvPr id="15" name="Picture 14" descr="14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3861048"/>
            <a:ext cx="2304256" cy="25649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332656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latin typeface="Monotype Corsiva" pitchFamily="66" charset="0"/>
              </a:rPr>
              <a:t>Най – ценното си остава прятелството</a:t>
            </a:r>
            <a:endParaRPr lang="bg-BG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748345" cy="35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0"/>
            <a:ext cx="367240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636912"/>
            <a:ext cx="352839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501008"/>
            <a:ext cx="4752528" cy="284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60648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малки,   бяхме     ние!</a:t>
            </a:r>
            <a:endParaRPr lang="bg-BG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6" name="Picture 5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210" y="1325880"/>
            <a:ext cx="7307580" cy="4206240"/>
          </a:xfrm>
          <a:prstGeom prst="rect">
            <a:avLst/>
          </a:prstGeom>
        </p:spPr>
      </p:pic>
      <p:pic>
        <p:nvPicPr>
          <p:cNvPr id="4" name="Picture 3" descr="ПИПИ 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0"/>
            <a:ext cx="2088232" cy="1588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88640"/>
            <a:ext cx="3394472" cy="4525963"/>
          </a:xfrm>
        </p:spPr>
      </p:pic>
      <p:pic>
        <p:nvPicPr>
          <p:cNvPr id="10" name="Picture 9" descr="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60648"/>
            <a:ext cx="4054152" cy="3607296"/>
          </a:xfrm>
          <a:prstGeom prst="rect">
            <a:avLst/>
          </a:prstGeom>
        </p:spPr>
      </p:pic>
      <p:pic>
        <p:nvPicPr>
          <p:cNvPr id="12" name="Picture 11" descr="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861048"/>
            <a:ext cx="5169768" cy="268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2409732" cy="3212976"/>
          </a:xfrm>
          <a:prstGeom prst="rect">
            <a:avLst/>
          </a:prstGeom>
        </p:spPr>
      </p:pic>
      <p:pic>
        <p:nvPicPr>
          <p:cNvPr id="9" name="Picture 8" descr="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60648"/>
            <a:ext cx="3585592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2792"/>
            <a:ext cx="3753611" cy="281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1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88640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1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4149080"/>
            <a:ext cx="351358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00200"/>
            <a:ext cx="7056784" cy="5069160"/>
          </a:xfrm>
        </p:spPr>
      </p:pic>
    </p:spTree>
  </p:cSld>
  <p:clrMapOvr>
    <a:masterClrMapping/>
  </p:clrMapOvr>
  <p:transition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410445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6"/>
            <a:ext cx="2918330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А на раздяла само по едно букетче получаваш, но ти учителко, безкрайно много заслужаваш! </a:t>
            </a:r>
            <a:endParaRPr lang="bg-BG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Бяхме мънички дечица мама водеше ни за ръчица!</a:t>
            </a:r>
            <a:endParaRPr lang="bg-BG" dirty="0"/>
          </a:p>
        </p:txBody>
      </p:sp>
      <p:pic>
        <p:nvPicPr>
          <p:cNvPr id="9" name="Content Placeholder 8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2214227" cy="2653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1790089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2492896"/>
            <a:ext cx="1512168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980728"/>
            <a:ext cx="1788071" cy="2183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2924944"/>
            <a:ext cx="165558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2708920"/>
            <a:ext cx="1475861" cy="2100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908720"/>
            <a:ext cx="2016224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93175" y="404664"/>
            <a:ext cx="1650825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0" y="3212976"/>
            <a:ext cx="1536441" cy="1772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00" y="3212976"/>
            <a:ext cx="1342820" cy="1823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1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39752" y="3212976"/>
            <a:ext cx="1491630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1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68343" y="2132856"/>
            <a:ext cx="1475657" cy="1951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1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07904" y="4797152"/>
            <a:ext cx="1625065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1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4869160"/>
            <a:ext cx="1645395" cy="1772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17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987824" y="1052736"/>
            <a:ext cx="1674450" cy="227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19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452320" y="3789040"/>
            <a:ext cx="1545208" cy="2018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2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660084" y="4927703"/>
            <a:ext cx="1483916" cy="193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2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300192" y="4797152"/>
            <a:ext cx="1627932" cy="1742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22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860032" y="4725144"/>
            <a:ext cx="1813818" cy="1911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24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547664" y="4653136"/>
            <a:ext cx="1858057" cy="220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81576" y="836712"/>
            <a:ext cx="2962424" cy="312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068960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6672"/>
            <a:ext cx="285927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628800"/>
            <a:ext cx="2427734" cy="2228867"/>
          </a:xfrm>
          <a:prstGeom prst="rect">
            <a:avLst/>
          </a:prstGeom>
        </p:spPr>
      </p:pic>
      <p:pic>
        <p:nvPicPr>
          <p:cNvPr id="13" name="Picture 12" descr="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3717032"/>
            <a:ext cx="266429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3933056"/>
            <a:ext cx="2433464" cy="26351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i="1" dirty="0" smtClean="0">
                <a:latin typeface="Monotype Corsiva" pitchFamily="66" charset="0"/>
              </a:rPr>
              <a:t>НЕ НИ БЕШЕ ЛЕСНО ВСЕКИ ДЕН УРОЦИ</a:t>
            </a:r>
            <a:endParaRPr lang="bg-BG" sz="4800" b="1" i="1" dirty="0">
              <a:latin typeface="Monotype Corsiva" pitchFamily="66" charset="0"/>
            </a:endParaRPr>
          </a:p>
        </p:txBody>
      </p:sp>
      <p:pic>
        <p:nvPicPr>
          <p:cNvPr id="16" name="SOLEADO (MUSIDCA INSTRUMENTAL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530376" cy="33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908720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32656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068960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3573016"/>
            <a:ext cx="417646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1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4238" y="0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1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429000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56992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692696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132856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1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356992"/>
            <a:ext cx="243027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267744" y="11663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latin typeface="Monotype Corsiva" pitchFamily="66" charset="0"/>
              </a:rPr>
              <a:t>Нашият труд винаги беше оценен подобаващо!</a:t>
            </a:r>
            <a:endParaRPr lang="bg-BG" sz="3600" dirty="0">
              <a:latin typeface="Monotype Corsiva" pitchFamily="66" charset="0"/>
            </a:endParaRPr>
          </a:p>
        </p:txBody>
      </p:sp>
      <p:pic>
        <p:nvPicPr>
          <p:cNvPr id="16" name="Picture 15" descr="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908720"/>
            <a:ext cx="2985525" cy="223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332656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 smtClean="0">
                <a:latin typeface="Monotype Corsiva" pitchFamily="66" charset="0"/>
              </a:rPr>
              <a:t>СЛЕД УРОЦИТЕ ВИНАГИ ИМАШЕ ИГРИ И ЗАБАВЛЕНИЯ</a:t>
            </a:r>
            <a:endParaRPr lang="bg-BG" sz="4400" b="1" dirty="0">
              <a:latin typeface="Monotype Corsiva" pitchFamily="66" charset="0"/>
            </a:endParaRPr>
          </a:p>
        </p:txBody>
      </p:sp>
      <p:pic>
        <p:nvPicPr>
          <p:cNvPr id="12" name="Picture 11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3921629" cy="329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84984"/>
            <a:ext cx="4443986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18129">
            <a:off x="5172785" y="3388450"/>
            <a:ext cx="34918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148</Words>
  <Application>Microsoft Office PowerPoint</Application>
  <PresentationFormat>On-screen Show (4:3)</PresentationFormat>
  <Paragraphs>25</Paragraphs>
  <Slides>34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Група “ пипи” ОДЗ “ Първи юни” филиал   Зорница</vt:lpstr>
      <vt:lpstr>Slide 2</vt:lpstr>
      <vt:lpstr>Slide 3</vt:lpstr>
      <vt:lpstr>Бяхме мънички дечица мама водеше ни за ръчица!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Тържество след тържество ставахме все по – добри!</vt:lpstr>
      <vt:lpstr>Научихме се да бъдем по - внимателни на пътя!</vt:lpstr>
      <vt:lpstr>Научихте ни на любов към Бог</vt:lpstr>
      <vt:lpstr>Почитахме всички християнски празници</vt:lpstr>
      <vt:lpstr>Но най – ценното, на което ни научихте е да искаме и да даваме прошка!</vt:lpstr>
      <vt:lpstr>Мама и татко помагаха всеотдайно</vt:lpstr>
      <vt:lpstr>И грижите за насъжденията са наши</vt:lpstr>
      <vt:lpstr>А за награда? Ураааа……..Екскурзия </vt:lpstr>
      <vt:lpstr>Slide 23</vt:lpstr>
      <vt:lpstr>Slide 24</vt:lpstr>
      <vt:lpstr>Slide 25</vt:lpstr>
      <vt:lpstr>Почитахме паметта на великите българи</vt:lpstr>
      <vt:lpstr>Участвахме и в Коледния базар</vt:lpstr>
      <vt:lpstr>Slide 28</vt:lpstr>
      <vt:lpstr>Slide 29</vt:lpstr>
      <vt:lpstr>Slide 30</vt:lpstr>
      <vt:lpstr>Slide 31</vt:lpstr>
      <vt:lpstr>Slide 32</vt:lpstr>
      <vt:lpstr>Slide 33</vt:lpstr>
      <vt:lpstr> А на раздяла само по едно букетче получаваш, но ти учителко, безкрайно много заслужаваш!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Група “ Палавници” ОДЗ “ Първи юни” филиал Зорница</dc:title>
  <dc:creator>ПГТ</dc:creator>
  <cp:lastModifiedBy>ПГТ</cp:lastModifiedBy>
  <cp:revision>72</cp:revision>
  <dcterms:created xsi:type="dcterms:W3CDTF">2017-05-07T06:09:20Z</dcterms:created>
  <dcterms:modified xsi:type="dcterms:W3CDTF">2020-08-24T07:38:03Z</dcterms:modified>
</cp:coreProperties>
</file>