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8" r:id="rId5"/>
    <p:sldId id="265" r:id="rId6"/>
    <p:sldId id="257" r:id="rId7"/>
    <p:sldId id="261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7B640-F98C-4395-B7B8-96A700CBBD4E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EDB8-D147-4B98-A025-CD782785D8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472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>
            <a:extLst>
              <a:ext uri="{FF2B5EF4-FFF2-40B4-BE49-F238E27FC236}">
                <a16:creationId xmlns:a16="http://schemas.microsoft.com/office/drawing/2014/main" xmlns="" id="{339FD630-EF9A-C24A-859C-1DFB907E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1"/>
            <a:ext cx="9067800" cy="4952370"/>
          </a:xfrm>
          <a:prstGeom prst="rect">
            <a:avLst/>
          </a:prstGeom>
        </p:spPr>
      </p:pic>
      <p:sp>
        <p:nvSpPr>
          <p:cNvPr id="6" name="Подзаглавие 5">
            <a:extLst>
              <a:ext uri="{FF2B5EF4-FFF2-40B4-BE49-F238E27FC236}">
                <a16:creationId xmlns:a16="http://schemas.microsoft.com/office/drawing/2014/main" xmlns="" id="{2EBA197B-FDAB-984E-A63C-53750B08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1150" y="84746"/>
            <a:ext cx="8915399" cy="1625301"/>
          </a:xfrm>
        </p:spPr>
        <p:txBody>
          <a:bodyPr>
            <a:noAutofit/>
          </a:bodyPr>
          <a:lstStyle/>
          <a:p>
            <a:r>
              <a:rPr lang="bg-BG" sz="4400"/>
              <a:t>                                         Портфолио на </a:t>
            </a:r>
          </a:p>
        </p:txBody>
      </p:sp>
    </p:spTree>
    <p:extLst>
      <p:ext uri="{BB962C8B-B14F-4D97-AF65-F5344CB8AC3E}">
        <p14:creationId xmlns:p14="http://schemas.microsoft.com/office/powerpoint/2010/main" val="388068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Работна ,учебна и творческа дейност</a:t>
            </a:r>
            <a:endParaRPr lang="bg-BG" b="1" dirty="0"/>
          </a:p>
        </p:txBody>
      </p:sp>
      <p:pic>
        <p:nvPicPr>
          <p:cNvPr id="3" name="Picture 2" descr="FB_IMG_1603711758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B_IMG_1603711777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3581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B_IMG_16037118183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1143000"/>
            <a:ext cx="2895600" cy="3034690"/>
          </a:xfrm>
          <a:prstGeom prst="rect">
            <a:avLst/>
          </a:prstGeom>
        </p:spPr>
      </p:pic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371600"/>
            <a:ext cx="3200400" cy="2530687"/>
          </a:xfrm>
          <a:prstGeom prst="rect">
            <a:avLst/>
          </a:prstGeom>
        </p:spPr>
      </p:pic>
      <p:pic>
        <p:nvPicPr>
          <p:cNvPr id="7" name="Picture 6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419600"/>
            <a:ext cx="4495800" cy="2278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Забава,танци и игри ,при нас винаги кипи</a:t>
            </a:r>
            <a:endParaRPr lang="bg-BG" i="1" dirty="0"/>
          </a:p>
        </p:txBody>
      </p:sp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572000" cy="2307167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929252" cy="2743200"/>
          </a:xfrm>
          <a:prstGeom prst="rect">
            <a:avLst/>
          </a:prstGeo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1905000"/>
            <a:ext cx="2389547" cy="1905000"/>
          </a:xfrm>
          <a:prstGeom prst="rect">
            <a:avLst/>
          </a:prstGeom>
        </p:spPr>
      </p:pic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810000"/>
            <a:ext cx="3124200" cy="2114621"/>
          </a:xfrm>
          <a:prstGeom prst="rect">
            <a:avLst/>
          </a:prstGeom>
        </p:spPr>
      </p:pic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735124"/>
            <a:ext cx="3505200" cy="1818076"/>
          </a:xfrm>
          <a:prstGeom prst="rect">
            <a:avLst/>
          </a:prstGeom>
        </p:spPr>
      </p:pic>
      <p:pic>
        <p:nvPicPr>
          <p:cNvPr id="9" name="Picture 8" descr="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038600"/>
            <a:ext cx="2667000" cy="2309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i="1" dirty="0" smtClean="0"/>
              <a:t>    </a:t>
            </a:r>
            <a:r>
              <a:rPr lang="bg-BG" sz="2800" i="1" dirty="0" smtClean="0"/>
              <a:t>С фенерчето си нося светлина ,безгрижна да е детската игра .Като щастлива мъничка звездица,аз ще се сгуша в нечия къдрица,а после ще политна към реката ,след мен ще тичат весело децата.....”</a:t>
            </a:r>
          </a:p>
          <a:p>
            <a:endParaRPr lang="bg-BG" i="1" dirty="0" smtClean="0"/>
          </a:p>
          <a:p>
            <a:endParaRPr lang="bg-BG" i="1" dirty="0" smtClean="0"/>
          </a:p>
          <a:p>
            <a:endParaRPr lang="bg-BG" i="1" dirty="0"/>
          </a:p>
        </p:txBody>
      </p:sp>
      <p:pic>
        <p:nvPicPr>
          <p:cNvPr id="6" name="Picture 5" descr="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419600"/>
            <a:ext cx="4114800" cy="17675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231243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gal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1828800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124200" y="381000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Екип на групата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05400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Ст.учител Надя Помпулуска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105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Учител Даниела Грозданова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9296400" y="495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Пом.възпитател Галина Тончева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7086600" cy="58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603711838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1125200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>
            <a:extLst>
              <a:ext uri="{FF2B5EF4-FFF2-40B4-BE49-F238E27FC236}">
                <a16:creationId xmlns:a16="http://schemas.microsoft.com/office/drawing/2014/main" xmlns="" id="{777B4212-8966-374B-B8BD-1AEB1B67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41" y="679862"/>
            <a:ext cx="10160000" cy="54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533400"/>
            <a:ext cx="5105400" cy="1752600"/>
          </a:xfr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447801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86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733800"/>
            <a:ext cx="3581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890">
            <a:off x="8763000" y="381000"/>
            <a:ext cx="227521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993">
            <a:off x="6172200" y="2590800"/>
            <a:ext cx="2209800" cy="325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381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b="1" dirty="0" smtClean="0"/>
              <a:t>МАЛКИ АКТЬОРИ</a:t>
            </a:r>
            <a:endParaRPr lang="bg-BG" b="1" dirty="0"/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7327">
            <a:off x="2003491" y="181001"/>
            <a:ext cx="187814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5205">
            <a:off x="1138000" y="3262852"/>
            <a:ext cx="4212238" cy="300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8915399" cy="609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Малки спортисти</a:t>
            </a:r>
            <a:endParaRPr lang="bg-BG" dirty="0"/>
          </a:p>
        </p:txBody>
      </p:sp>
      <p:pic>
        <p:nvPicPr>
          <p:cNvPr id="4" name="Picture 3" descr="IMG_20201023_11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0"/>
            <a:ext cx="3810000" cy="21336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3745092" cy="3657600"/>
          </a:xfrm>
          <a:prstGeom prst="rect">
            <a:avLst/>
          </a:prstGeom>
        </p:spPr>
      </p:pic>
      <p:pic>
        <p:nvPicPr>
          <p:cNvPr id="7" name="Picture 6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810000"/>
            <a:ext cx="3581399" cy="2875068"/>
          </a:xfrm>
          <a:prstGeom prst="rect">
            <a:avLst/>
          </a:prstGeom>
        </p:spPr>
      </p:pic>
      <p:pic>
        <p:nvPicPr>
          <p:cNvPr id="8" name="Picture 7" descr="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676400"/>
            <a:ext cx="2209800" cy="312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</Words>
  <Application>Microsoft Office PowerPoint</Application>
  <PresentationFormat>По избор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Загатване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   Малки спортисти</vt:lpstr>
      <vt:lpstr>Презентация на PowerPoint</vt:lpstr>
      <vt:lpstr>Забава,танци и игри ,при нас винаги кипи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359883455304</dc:creator>
  <cp:lastModifiedBy>lenovo</cp:lastModifiedBy>
  <cp:revision>19</cp:revision>
  <dcterms:created xsi:type="dcterms:W3CDTF">2020-08-05T05:53:36Z</dcterms:created>
  <dcterms:modified xsi:type="dcterms:W3CDTF">2020-10-30T10:14:45Z</dcterms:modified>
</cp:coreProperties>
</file>