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67" r:id="rId3"/>
    <p:sldId id="278" r:id="rId4"/>
    <p:sldId id="279" r:id="rId5"/>
    <p:sldId id="277" r:id="rId6"/>
    <p:sldId id="276" r:id="rId7"/>
    <p:sldId id="280" r:id="rId8"/>
    <p:sldId id="274" r:id="rId9"/>
    <p:sldId id="275" r:id="rId10"/>
    <p:sldId id="273" r:id="rId11"/>
  </p:sldIdLst>
  <p:sldSz cx="9144000" cy="6858000" type="screen4x3"/>
  <p:notesSz cx="6858000" cy="9144000"/>
  <p:embeddedFontLst>
    <p:embeddedFont>
      <p:font typeface="Matilda" charset="0"/>
      <p:regular r:id="rId12"/>
    </p:embeddedFont>
    <p:embeddedFont>
      <p:font typeface="Angsana New" pitchFamily="18" charset="-34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A12B"/>
    <a:srgbClr val="DF3C0F"/>
    <a:srgbClr val="6CA62C"/>
    <a:srgbClr val="E4931C"/>
    <a:srgbClr val="FFE89F"/>
    <a:srgbClr val="008080"/>
    <a:srgbClr val="27704F"/>
    <a:srgbClr val="50C850"/>
    <a:srgbClr val="D8830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2400" y="228600"/>
            <a:ext cx="57912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III</a:t>
            </a:r>
            <a:r>
              <a:rPr lang="bg-BG" sz="4400" b="1" noProof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 възрастова група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4400" b="1" i="0" u="none" strike="noStrike" kern="1200" normalizeH="0" baseline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Matilda" pitchFamily="2" charset="0"/>
                <a:ea typeface="+mj-ea"/>
                <a:cs typeface="+mj-cs"/>
              </a:rPr>
              <a:t>„МАРГАРИТКА“</a:t>
            </a:r>
            <a:endParaRPr kumimoji="0" lang="ru-RU" sz="4400" b="1" i="0" u="none" strike="noStrike" kern="1200" normalizeH="0" baseline="0" noProof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181600" y="1219200"/>
            <a:ext cx="3733800" cy="4648200"/>
          </a:xfrm>
          <a:prstGeom prst="roundRect">
            <a:avLst>
              <a:gd name="adj" fmla="val 0"/>
            </a:avLst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 typeface="Wingdings" pitchFamily="2" charset="2"/>
              <a:buChar char="Ø"/>
            </a:pPr>
            <a:r>
              <a:rPr lang="ru-RU" sz="2800" b="1" i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schemeClr val="bg1"/>
                  </a:outerShdw>
                </a:effectLst>
                <a:latin typeface="+mj-lt"/>
                <a:cs typeface="Angsana New" pitchFamily="18" charset="-34"/>
              </a:rPr>
              <a:t>Педагогически персонал: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schemeClr val="bg1"/>
                  </a:outerShdw>
                </a:effectLst>
                <a:latin typeface="+mj-lt"/>
                <a:cs typeface="Angsana New" pitchFamily="18" charset="-34"/>
              </a:rPr>
              <a:t>Аглика Бончева-</a:t>
            </a:r>
            <a:r>
              <a:rPr lang="ru-RU" sz="2800" b="1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schemeClr val="bg1"/>
                  </a:outerShdw>
                </a:effectLst>
                <a:latin typeface="+mj-lt"/>
                <a:cs typeface="Angsana New" pitchFamily="18" charset="-34"/>
              </a:rPr>
              <a:t>старши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schemeClr val="bg1"/>
                  </a:outerShdw>
                </a:effectLst>
                <a:latin typeface="+mj-lt"/>
                <a:cs typeface="Angsana New" pitchFamily="18" charset="-34"/>
              </a:rPr>
              <a:t> </a:t>
            </a:r>
            <a:r>
              <a:rPr lang="ru-RU" sz="2800" b="1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schemeClr val="bg1"/>
                  </a:outerShdw>
                </a:effectLst>
                <a:latin typeface="+mj-lt"/>
                <a:cs typeface="Angsana New" pitchFamily="18" charset="-34"/>
              </a:rPr>
              <a:t>учител</a:t>
            </a:r>
            <a:endParaRPr lang="en-US" sz="2800" b="1" i="1" dirty="0" smtClean="0">
              <a:solidFill>
                <a:schemeClr val="accent6">
                  <a:lumMod val="75000"/>
                </a:schemeClr>
              </a:solidFill>
              <a:effectLst>
                <a:outerShdw blurRad="50800" dist="38100" dir="5400000" algn="t" rotWithShape="0">
                  <a:schemeClr val="bg1"/>
                </a:outerShdw>
              </a:effectLst>
              <a:latin typeface="+mj-lt"/>
              <a:cs typeface="Angsana New" pitchFamily="18" charset="-34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schemeClr val="bg1"/>
                  </a:outerShdw>
                </a:effectLst>
                <a:latin typeface="+mj-lt"/>
                <a:cs typeface="Angsana New" pitchFamily="18" charset="-34"/>
              </a:rPr>
              <a:t>Борислава Борисова-</a:t>
            </a:r>
            <a:r>
              <a:rPr lang="bg-BG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schemeClr val="bg1"/>
                  </a:outerShdw>
                </a:effectLst>
                <a:latin typeface="+mj-lt"/>
                <a:cs typeface="Angsana New" pitchFamily="18" charset="-34"/>
              </a:rPr>
              <a:t>старши </a:t>
            </a:r>
            <a:r>
              <a:rPr lang="ru-RU" sz="2800" b="1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schemeClr val="bg1"/>
                  </a:outerShdw>
                </a:effectLst>
                <a:latin typeface="+mj-lt"/>
                <a:cs typeface="Angsana New" pitchFamily="18" charset="-34"/>
              </a:rPr>
              <a:t>учител</a:t>
            </a:r>
            <a:endParaRPr lang="ru-RU" sz="2800" b="1" i="1" dirty="0" smtClean="0">
              <a:solidFill>
                <a:schemeClr val="accent6">
                  <a:lumMod val="75000"/>
                </a:schemeClr>
              </a:solidFill>
              <a:effectLst>
                <a:outerShdw blurRad="50800" dist="38100" dir="5400000" algn="t" rotWithShape="0">
                  <a:schemeClr val="bg1"/>
                </a:outerShdw>
              </a:effectLst>
              <a:latin typeface="+mj-lt"/>
              <a:cs typeface="Angsana New" pitchFamily="18" charset="-34"/>
            </a:endParaRPr>
          </a:p>
          <a:p>
            <a:pPr algn="ctr">
              <a:spcBef>
                <a:spcPts val="0"/>
              </a:spcBef>
              <a:buFont typeface="Wingdings" pitchFamily="2" charset="2"/>
              <a:buChar char="Ø"/>
            </a:pPr>
            <a:r>
              <a:rPr lang="ru-RU" sz="28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schemeClr val="bg1"/>
                  </a:outerShdw>
                </a:effectLst>
                <a:latin typeface="+mj-lt"/>
                <a:cs typeface="Angsana New" pitchFamily="18" charset="-34"/>
              </a:rPr>
              <a:t>Пом.възпитател: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schemeClr val="bg1"/>
                  </a:outerShdw>
                </a:effectLst>
                <a:latin typeface="+mj-lt"/>
                <a:cs typeface="Angsana New" pitchFamily="18" charset="-34"/>
              </a:rPr>
              <a:t>Маргарита Бонгурова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5400000" algn="t" rotWithShape="0">
                  <a:schemeClr val="bg1"/>
                </a:outerShdw>
              </a:effectLst>
              <a:latin typeface="+mj-lt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6624736" cy="778098"/>
          </a:xfrm>
        </p:spPr>
        <p:txBody>
          <a:bodyPr/>
          <a:lstStyle/>
          <a:p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268760"/>
            <a:ext cx="7704856" cy="532859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692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731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Екип на група „МАРГАРИТКА“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447800"/>
            <a:ext cx="5584336" cy="4897437"/>
          </a:xfrm>
        </p:spPr>
      </p:pic>
    </p:spTree>
    <p:extLst>
      <p:ext uri="{BB962C8B-B14F-4D97-AF65-F5344CB8AC3E}">
        <p14:creationId xmlns:p14="http://schemas.microsoft.com/office/powerpoint/2010/main" val="232466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4000" b="1" i="1" dirty="0" smtClean="0">
                <a:solidFill>
                  <a:schemeClr val="accent6">
                    <a:lumMod val="75000"/>
                  </a:schemeClr>
                </a:solidFill>
              </a:rPr>
              <a:t>Образование </a:t>
            </a:r>
            <a:br>
              <a:rPr lang="bg-BG" sz="40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bg-BG" sz="4000" b="1" i="1" dirty="0" smtClean="0">
                <a:solidFill>
                  <a:schemeClr val="accent6">
                    <a:lumMod val="75000"/>
                  </a:schemeClr>
                </a:solidFill>
              </a:rPr>
              <a:t>на педагогическия екип</a:t>
            </a:r>
            <a:endParaRPr lang="bg-BG" sz="4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/>
          <a:lstStyle/>
          <a:p>
            <a:pPr algn="ctr"/>
            <a:endParaRPr lang="bg-BG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bg-BG" b="1" i="1" dirty="0" smtClean="0">
                <a:solidFill>
                  <a:schemeClr val="accent6">
                    <a:lumMod val="75000"/>
                  </a:schemeClr>
                </a:solidFill>
              </a:rPr>
              <a:t>      </a:t>
            </a:r>
          </a:p>
          <a:p>
            <a:pPr marL="0" indent="0" algn="ctr">
              <a:buNone/>
            </a:pPr>
            <a:r>
              <a:rPr lang="bg-BG" b="1" i="1" dirty="0" smtClean="0">
                <a:solidFill>
                  <a:schemeClr val="accent6">
                    <a:lumMod val="75000"/>
                  </a:schemeClr>
                </a:solidFill>
              </a:rPr>
              <a:t>Аглика Бончева – старши учител, </a:t>
            </a:r>
          </a:p>
          <a:p>
            <a:pPr marL="0" indent="0" algn="ctr">
              <a:buNone/>
            </a:pPr>
            <a:r>
              <a:rPr lang="bg-BG" b="1" i="1" dirty="0" smtClean="0">
                <a:solidFill>
                  <a:schemeClr val="accent6">
                    <a:lumMod val="75000"/>
                  </a:schemeClr>
                </a:solidFill>
              </a:rPr>
              <a:t>   магистър, специалност: „Педагогическо взаимодействие </a:t>
            </a:r>
            <a:r>
              <a:rPr lang="bg-BG" b="1" i="1" dirty="0">
                <a:solidFill>
                  <a:schemeClr val="accent6">
                    <a:lumMod val="75000"/>
                  </a:schemeClr>
                </a:solidFill>
              </a:rPr>
              <a:t>с</a:t>
            </a:r>
            <a:r>
              <a:rPr lang="bg-BG" b="1" i="1" dirty="0" smtClean="0">
                <a:solidFill>
                  <a:schemeClr val="accent6">
                    <a:lumMod val="75000"/>
                  </a:schemeClr>
                </a:solidFill>
              </a:rPr>
              <a:t> деца с проблемно поведение“.</a:t>
            </a:r>
          </a:p>
          <a:p>
            <a:pPr marL="0" indent="0" algn="ctr">
              <a:buNone/>
            </a:pPr>
            <a:r>
              <a:rPr lang="bg-BG" b="1" i="1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bg-BG" b="1" i="1" dirty="0" smtClean="0">
                <a:solidFill>
                  <a:schemeClr val="accent6">
                    <a:lumMod val="75000"/>
                  </a:schemeClr>
                </a:solidFill>
              </a:rPr>
              <a:t>- 4 ПКС</a:t>
            </a:r>
          </a:p>
          <a:p>
            <a:pPr marL="0" indent="0" algn="ctr">
              <a:buNone/>
            </a:pPr>
            <a:r>
              <a:rPr lang="bg-BG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g-BG" b="1" i="1" dirty="0" smtClean="0">
                <a:solidFill>
                  <a:schemeClr val="accent6">
                    <a:lumMod val="75000"/>
                  </a:schemeClr>
                </a:solidFill>
              </a:rPr>
              <a:t> - 3 ПКС в процес на обучение</a:t>
            </a:r>
            <a:endParaRPr lang="bg-BG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bobi\Desktop\received_51491898612485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1143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06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bg-BG" dirty="0" smtClean="0"/>
              <a:t> </a:t>
            </a:r>
          </a:p>
          <a:p>
            <a:pPr marL="0" indent="0">
              <a:buNone/>
            </a:pPr>
            <a:endParaRPr lang="bg-BG" dirty="0"/>
          </a:p>
          <a:p>
            <a:pPr marL="0" indent="0" algn="ctr">
              <a:buNone/>
            </a:pPr>
            <a:r>
              <a:rPr lang="bg-BG" dirty="0" smtClean="0"/>
              <a:t>        </a:t>
            </a:r>
            <a:r>
              <a:rPr lang="bg-BG" b="1" i="1" dirty="0" smtClean="0">
                <a:solidFill>
                  <a:schemeClr val="accent6">
                    <a:lumMod val="75000"/>
                  </a:schemeClr>
                </a:solidFill>
              </a:rPr>
              <a:t>Борислава Борисова – учител,</a:t>
            </a:r>
          </a:p>
          <a:p>
            <a:pPr marL="0" indent="0" algn="ctr">
              <a:buNone/>
            </a:pPr>
            <a:r>
              <a:rPr lang="bg-BG" b="1" i="1" dirty="0">
                <a:solidFill>
                  <a:schemeClr val="accent6">
                    <a:lumMod val="75000"/>
                  </a:schemeClr>
                </a:solidFill>
              </a:rPr>
              <a:t>м</a:t>
            </a:r>
            <a:r>
              <a:rPr lang="bg-BG" b="1" i="1" dirty="0" smtClean="0">
                <a:solidFill>
                  <a:schemeClr val="accent6">
                    <a:lumMod val="75000"/>
                  </a:schemeClr>
                </a:solidFill>
              </a:rPr>
              <a:t>агистър, специалност: „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Педагогическо взаимодействие с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деца с проблемно поведение“.</a:t>
            </a:r>
          </a:p>
          <a:p>
            <a:pPr marL="0" indent="0" algn="ctr">
              <a:buNone/>
            </a:pPr>
            <a:r>
              <a:rPr lang="bg-BG" b="1" i="1" dirty="0" smtClean="0">
                <a:solidFill>
                  <a:schemeClr val="accent6">
                    <a:lumMod val="75000"/>
                  </a:schemeClr>
                </a:solidFill>
              </a:rPr>
              <a:t>                    - 4 ПКС</a:t>
            </a:r>
          </a:p>
          <a:p>
            <a:pPr marL="0" indent="0" algn="ctr">
              <a:buNone/>
            </a:pPr>
            <a:r>
              <a:rPr lang="bg-BG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g-BG" b="1" i="1" dirty="0" smtClean="0">
                <a:solidFill>
                  <a:schemeClr val="accent6">
                    <a:lumMod val="75000"/>
                  </a:schemeClr>
                </a:solidFill>
              </a:rPr>
              <a:t>                   - </a:t>
            </a:r>
            <a:r>
              <a:rPr lang="bg-BG" b="1" i="1" dirty="0">
                <a:solidFill>
                  <a:schemeClr val="accent6">
                    <a:lumMod val="75000"/>
                  </a:schemeClr>
                </a:solidFill>
              </a:rPr>
              <a:t>3 ПКС в процес на обучение</a:t>
            </a:r>
          </a:p>
          <a:p>
            <a:pPr marL="0" indent="0">
              <a:buNone/>
            </a:pPr>
            <a:endParaRPr lang="bg-BG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bobi\Desktop\20200603_1712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1066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4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229600" cy="4449763"/>
          </a:xfrm>
        </p:spPr>
        <p:txBody>
          <a:bodyPr/>
          <a:lstStyle/>
          <a:p>
            <a:pPr marL="0" indent="0" algn="ctr">
              <a:buNone/>
            </a:pPr>
            <a:endParaRPr lang="ru-RU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Маргаритки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сме прекрасни, слънчеви деца!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На воля играем, учим се и пеем,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в детската градина-весело живеем!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Всички ни обичат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и цветенца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маргаритки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ни наричат!</a:t>
            </a:r>
            <a:endParaRPr lang="bg-BG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bobi\Desktop\grupa-margarit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648200"/>
            <a:ext cx="3494314" cy="198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94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685800"/>
            <a:ext cx="6480720" cy="7780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ИСТОРИЯ НА ГРУПАТА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7400" y="1066800"/>
            <a:ext cx="6480720" cy="5400600"/>
          </a:xfrm>
        </p:spPr>
        <p:txBody>
          <a:bodyPr/>
          <a:lstStyle/>
          <a:p>
            <a:pPr marL="0" indent="0" algn="ctr">
              <a:buNone/>
            </a:pPr>
            <a:endParaRPr lang="ru-RU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b="1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bobi\Desktop\photocollage_20208315874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6324600" cy="522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648200"/>
            <a:ext cx="3225311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67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077200" cy="1112838"/>
          </a:xfrm>
        </p:spPr>
        <p:txBody>
          <a:bodyPr>
            <a:normAutofit/>
          </a:bodyPr>
          <a:lstStyle/>
          <a:p>
            <a:r>
              <a:rPr lang="bg-BG" sz="60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Випуск 2019-2023г.</a:t>
            </a:r>
            <a:endParaRPr lang="bg-BG" sz="6000" b="1" i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Група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„Маргаритка“, започва да функционира с набор 2016 г., през месец септември 2019г. и се състои от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26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деца. От тях 14 момичета и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12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момчета.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22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от децата са родени през 2016г., а 4 деца са родени през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2017.</a:t>
            </a:r>
            <a:endParaRPr lang="bg-BG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54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32848" cy="778098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Занимания по интереси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381" y="1268413"/>
            <a:ext cx="5329237" cy="5329237"/>
          </a:xfrm>
        </p:spPr>
      </p:pic>
    </p:spTree>
    <p:extLst>
      <p:ext uri="{BB962C8B-B14F-4D97-AF65-F5344CB8AC3E}">
        <p14:creationId xmlns:p14="http://schemas.microsoft.com/office/powerpoint/2010/main" val="319751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840760" cy="778098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Работни моменти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165618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9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FDEADA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181</Words>
  <Application>Microsoft Office PowerPoint</Application>
  <PresentationFormat>Презентация на цял екран 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10</vt:i4>
      </vt:variant>
    </vt:vector>
  </HeadingPairs>
  <TitlesOfParts>
    <vt:vector size="16" baseType="lpstr">
      <vt:lpstr>Arial</vt:lpstr>
      <vt:lpstr>Times New Roman</vt:lpstr>
      <vt:lpstr>Wingdings</vt:lpstr>
      <vt:lpstr>Matilda</vt:lpstr>
      <vt:lpstr>Angsana New</vt:lpstr>
      <vt:lpstr>Тема Office</vt:lpstr>
      <vt:lpstr>Презентация на PowerPoint</vt:lpstr>
      <vt:lpstr>Екип на група „МАРГАРИТКА“</vt:lpstr>
      <vt:lpstr>Образование  на педагогическия екип</vt:lpstr>
      <vt:lpstr>Презентация на PowerPoint</vt:lpstr>
      <vt:lpstr>Презентация на PowerPoint</vt:lpstr>
      <vt:lpstr>ИСТОРИЯ НА ГРУПАТА</vt:lpstr>
      <vt:lpstr>Випуск 2019-2023г.</vt:lpstr>
      <vt:lpstr>Занимания по интереси</vt:lpstr>
      <vt:lpstr>Работни моменти</vt:lpstr>
      <vt:lpstr>Презентация на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Ранько Е.А.</dc:creator>
  <cp:lastModifiedBy>USER</cp:lastModifiedBy>
  <cp:revision>116</cp:revision>
  <dcterms:created xsi:type="dcterms:W3CDTF">2013-08-23T08:38:35Z</dcterms:created>
  <dcterms:modified xsi:type="dcterms:W3CDTF">2021-10-15T05:14:02Z</dcterms:modified>
</cp:coreProperties>
</file>