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7" r:id="rId3"/>
    <p:sldId id="278" r:id="rId4"/>
    <p:sldId id="279" r:id="rId5"/>
    <p:sldId id="277" r:id="rId6"/>
    <p:sldId id="276" r:id="rId7"/>
    <p:sldId id="280" r:id="rId8"/>
    <p:sldId id="286" r:id="rId9"/>
    <p:sldId id="274" r:id="rId10"/>
    <p:sldId id="287" r:id="rId11"/>
    <p:sldId id="275" r:id="rId12"/>
    <p:sldId id="288" r:id="rId13"/>
    <p:sldId id="289" r:id="rId14"/>
    <p:sldId id="290" r:id="rId15"/>
    <p:sldId id="291" r:id="rId16"/>
    <p:sldId id="293" r:id="rId17"/>
    <p:sldId id="292" r:id="rId18"/>
    <p:sldId id="294" r:id="rId19"/>
  </p:sldIdLst>
  <p:sldSz cx="9144000" cy="6858000" type="screen4x3"/>
  <p:notesSz cx="6858000" cy="9144000"/>
  <p:embeddedFontLst>
    <p:embeddedFont>
      <p:font typeface="Angsana New" charset="-34"/>
      <p:regular r:id="rId20"/>
      <p:bold r:id="rId21"/>
      <p:italic r:id="rId22"/>
      <p:boldItalic r:id="rId23"/>
    </p:embeddedFont>
    <p:embeddedFont>
      <p:font typeface="Matilda" charset="0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06"/>
    <a:srgbClr val="E4931C"/>
    <a:srgbClr val="69A12B"/>
    <a:srgbClr val="DF3C0F"/>
    <a:srgbClr val="6CA62C"/>
    <a:srgbClr val="FFE89F"/>
    <a:srgbClr val="008080"/>
    <a:srgbClr val="27704F"/>
    <a:srgbClr val="50C85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400" y="228600"/>
            <a:ext cx="5791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I</a:t>
            </a:r>
            <a:r>
              <a:rPr lang="bg-BG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възрастова група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normalizeH="0" baseline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„МАРГАРИТКА“</a:t>
            </a:r>
            <a:endParaRPr kumimoji="0" lang="ru-RU" sz="4400" b="1" i="0" u="none" strike="noStrike" kern="120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81600" y="1219200"/>
            <a:ext cx="3733800" cy="4648200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Педагогически персонал: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Аглика Бончева-старши учител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Борислава Борисова-учител</a:t>
            </a:r>
          </a:p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Пом.възпитател: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Ирена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Велева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+mj-lt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D88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Занимания</a:t>
            </a:r>
            <a: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по </a:t>
            </a:r>
            <a:r>
              <a:rPr lang="ru-RU" sz="4000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интереси</a:t>
            </a:r>
            <a: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en-US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I</a:t>
            </a:r>
            <a:r>
              <a:rPr lang="bg-BG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-</a:t>
            </a:r>
            <a:r>
              <a:rPr lang="bg-BG" sz="4000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ва</a:t>
            </a:r>
            <a:r>
              <a:rPr lang="bg-BG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възрастова група</a:t>
            </a:r>
            <a:endParaRPr lang="bg-BG" sz="4000" b="1" i="1" dirty="0">
              <a:solidFill>
                <a:srgbClr val="D88306"/>
              </a:solidFill>
              <a:latin typeface="Matilda" charset="0"/>
            </a:endParaRPr>
          </a:p>
        </p:txBody>
      </p:sp>
      <p:pic>
        <p:nvPicPr>
          <p:cNvPr id="4099" name="Picture 3" descr="C:\Users\User\Downloads\20240402_135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0240402_141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моменти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20240402_141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6800"/>
            <a:ext cx="75438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0240402_141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99362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моменти</a:t>
            </a:r>
            <a:endParaRPr lang="bg-BG" dirty="0"/>
          </a:p>
        </p:txBody>
      </p:sp>
      <p:pic>
        <p:nvPicPr>
          <p:cNvPr id="6146" name="Picture 2" descr="C:\Users\User\Desktop\20240402_14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4780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0240402_14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моменти</a:t>
            </a:r>
            <a:endParaRPr lang="bg-BG" dirty="0"/>
          </a:p>
        </p:txBody>
      </p:sp>
      <p:pic>
        <p:nvPicPr>
          <p:cNvPr id="7170" name="Picture 2" descr="C:\Users\User\Downloads\20240402_142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17766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20240402_142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моменти</a:t>
            </a:r>
            <a:endParaRPr lang="bg-BG" dirty="0"/>
          </a:p>
        </p:txBody>
      </p:sp>
      <p:pic>
        <p:nvPicPr>
          <p:cNvPr id="8194" name="Picture 2" descr="C:\Users\User\Downloads\20240402_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20240402_142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9341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  <a:p>
            <a:pPr marL="0" indent="0" algn="ctr">
              <a:buNone/>
            </a:pPr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Работилнички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родители</a:t>
            </a:r>
            <a:endParaRPr lang="bg-BG" sz="4800" b="1" i="1" dirty="0"/>
          </a:p>
        </p:txBody>
      </p:sp>
    </p:spTree>
    <p:extLst>
      <p:ext uri="{BB962C8B-B14F-4D97-AF65-F5344CB8AC3E}">
        <p14:creationId xmlns:p14="http://schemas.microsoft.com/office/powerpoint/2010/main" val="7834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Работилничка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за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Деня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на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Християнското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семейство</a:t>
            </a:r>
            <a:endParaRPr lang="bg-BG" dirty="0"/>
          </a:p>
        </p:txBody>
      </p:sp>
      <p:pic>
        <p:nvPicPr>
          <p:cNvPr id="9218" name="Picture 2" descr="C:\Users\User\Downloads\20240402_144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082382" cy="50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Осмомортенска</a:t>
            </a:r>
            <a:r>
              <a:rPr lang="ru-RU" sz="32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2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работилничка</a:t>
            </a:r>
            <a:endParaRPr lang="bg-BG" sz="3200" dirty="0"/>
          </a:p>
        </p:txBody>
      </p:sp>
      <p:pic>
        <p:nvPicPr>
          <p:cNvPr id="10242" name="Picture 2" descr="C:\Users\User\Downloads\20240402_14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8537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Открит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урок по БДП</a:t>
            </a:r>
            <a:endParaRPr lang="bg-BG" dirty="0"/>
          </a:p>
        </p:txBody>
      </p:sp>
      <p:pic>
        <p:nvPicPr>
          <p:cNvPr id="11266" name="Picture 2" descr="C:\Users\User\Downloads\20240402_144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73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Екип на група „МАРГАРИТКА“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584336" cy="4897437"/>
          </a:xfrm>
        </p:spPr>
      </p:pic>
    </p:spTree>
    <p:extLst>
      <p:ext uri="{BB962C8B-B14F-4D97-AF65-F5344CB8AC3E}">
        <p14:creationId xmlns:p14="http://schemas.microsoft.com/office/powerpoint/2010/main" val="23246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Образование </a:t>
            </a:r>
            <a:b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на педагогическия екип</a:t>
            </a:r>
            <a:endParaRPr lang="bg-BG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algn="ctr"/>
            <a:endParaRPr lang="bg-BG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Аглика Бончева – старши учител,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магистър, специалност: „Педагогическо взаимодействие </a:t>
            </a: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- 1 ПКС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received_5149189861248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      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Борислава Борисова – учител,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агистър, специалност: „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Педагогическо взаимодействие с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- 1 ПКС</a:t>
            </a:r>
          </a:p>
          <a:p>
            <a:pPr marL="0" indent="0" algn="ctr">
              <a:buNone/>
            </a:pPr>
            <a:r>
              <a:rPr lang="bg-BG" b="1" i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g-BG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bobi\Desktop\20200603_171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сме прекрасни, слънчеви деца!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На воля играем, учим се и пеем,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детската градина-весело живеем!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Всички ни обичат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цветенца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ни наричат!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grupa-margari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494314" cy="19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48072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ИСТОРИЯ НА ГРУПАТА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066800"/>
            <a:ext cx="6480720" cy="5400600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bobi\Desktop\photocollage_2020831587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032420" cy="41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77" y="1729739"/>
            <a:ext cx="322531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20240402_134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35" y="4295002"/>
            <a:ext cx="3559597" cy="23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77200" cy="1112838"/>
          </a:xfrm>
        </p:spPr>
        <p:txBody>
          <a:bodyPr>
            <a:normAutofit/>
          </a:bodyPr>
          <a:lstStyle/>
          <a:p>
            <a:r>
              <a:rPr lang="bg-BG" sz="6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Випуск </a:t>
            </a:r>
            <a:r>
              <a:rPr lang="bg-BG" sz="6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2023-2027г</a:t>
            </a:r>
            <a:r>
              <a:rPr lang="bg-BG" sz="6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bg-BG" sz="6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Група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„Маргаритка“, започва да функционира с набор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2020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г., през месец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септември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2023г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и се състои от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24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деца. От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тях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7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момичета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17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момчета.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от децата са родени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през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2020г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., 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 са родени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през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2021г.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B_IMG_17120551615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75" y="1600200"/>
            <a:ext cx="66776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99448" cy="381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88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Занимания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по интереси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I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-ва възрастова група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3074" name="Picture 2" descr="C:\Users\User\Desktop\20240402_1355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58382" cy="3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40402_135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DEAD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187</Words>
  <Application>Microsoft Office PowerPoint</Application>
  <PresentationFormat>Презентация на цял екран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Angsana New</vt:lpstr>
      <vt:lpstr>Times New Roman</vt:lpstr>
      <vt:lpstr>Wingdings</vt:lpstr>
      <vt:lpstr>Matilda</vt:lpstr>
      <vt:lpstr>Тема Office</vt:lpstr>
      <vt:lpstr>Презентация на PowerPoint</vt:lpstr>
      <vt:lpstr>Екип на група „МАРГАРИТКА“</vt:lpstr>
      <vt:lpstr>Образование  на педагогическия екип</vt:lpstr>
      <vt:lpstr>Презентация на PowerPoint</vt:lpstr>
      <vt:lpstr>Презентация на PowerPoint</vt:lpstr>
      <vt:lpstr>ИСТОРИЯ НА ГРУПАТА</vt:lpstr>
      <vt:lpstr>Випуск 2023-2027г.</vt:lpstr>
      <vt:lpstr>Презентация на PowerPoint</vt:lpstr>
      <vt:lpstr>Занимания по интереси I-ва възрастова група</vt:lpstr>
      <vt:lpstr>Занимания по интереси I-ва възрастова група</vt:lpstr>
      <vt:lpstr>Работни моменти</vt:lpstr>
      <vt:lpstr>Работни моменти</vt:lpstr>
      <vt:lpstr>Работни моменти</vt:lpstr>
      <vt:lpstr>Работни моменти</vt:lpstr>
      <vt:lpstr>Презентация на PowerPoint</vt:lpstr>
      <vt:lpstr>Работилничка за Деня на  Християнското семейство</vt:lpstr>
      <vt:lpstr>Осмомортенска работилничка</vt:lpstr>
      <vt:lpstr>Открит урок по БДП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Ранько Е.А.</dc:creator>
  <cp:lastModifiedBy>User</cp:lastModifiedBy>
  <cp:revision>129</cp:revision>
  <dcterms:created xsi:type="dcterms:W3CDTF">2013-08-23T08:38:35Z</dcterms:created>
  <dcterms:modified xsi:type="dcterms:W3CDTF">2024-04-02T11:45:56Z</dcterms:modified>
</cp:coreProperties>
</file>